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C4EF6-06CB-4240-8FA4-27A15F12283E}" type="datetimeFigureOut">
              <a:rPr lang="sr-Latn-CS" smtClean="0"/>
              <a:pPr/>
              <a:t>18.3.2019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BC98-C956-4196-9047-66F50788C29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928934"/>
            <a:ext cx="7772400" cy="1470025"/>
          </a:xfrm>
        </p:spPr>
        <p:txBody>
          <a:bodyPr>
            <a:normAutofit/>
          </a:bodyPr>
          <a:lstStyle/>
          <a:p>
            <a:r>
              <a:rPr lang="hr-HR" sz="3600" dirty="0" smtClean="0"/>
              <a:t>JU Srednja tehnička škola Tešanj</a:t>
            </a:r>
            <a:br>
              <a:rPr lang="hr-HR" sz="3600" dirty="0" smtClean="0"/>
            </a:br>
            <a:r>
              <a:rPr lang="hr-HR" sz="3600" dirty="0" smtClean="0"/>
              <a:t>Građevinska tehnička škola</a:t>
            </a:r>
            <a:endParaRPr lang="hr-HR" sz="3600" dirty="0"/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714356"/>
            <a:ext cx="2071671" cy="20716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Posao građevinskog tehničara podrazumijeva :</a:t>
            </a:r>
            <a:br>
              <a:rPr lang="hr-HR" sz="2800" dirty="0" smtClean="0"/>
            </a:br>
            <a:r>
              <a:rPr lang="hr-HR" sz="2800" dirty="0" smtClean="0"/>
              <a:t>- tehničku saradnju u razradi nacrta i tehničke dokumentacije </a:t>
            </a:r>
            <a:br>
              <a:rPr lang="hr-HR" sz="2800" dirty="0" smtClean="0"/>
            </a:br>
            <a:r>
              <a:rPr lang="hr-HR" sz="2800" dirty="0" smtClean="0"/>
              <a:t>- saradnju u vođenju gradilišta i gradilišne dokumentacije</a:t>
            </a:r>
            <a:br>
              <a:rPr lang="hr-HR" sz="2800" dirty="0" smtClean="0"/>
            </a:br>
            <a:r>
              <a:rPr lang="hr-HR" sz="2800" dirty="0" smtClean="0"/>
              <a:t>- samostalno vođenje gradilišta manjih građevina</a:t>
            </a:r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AdobeStock_96972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3182"/>
            <a:ext cx="9144000" cy="37766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85728"/>
            <a:ext cx="78581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Građevinska tehnička škola je najmlađa škola škola u okviru Srednje tehničke škole Tešanj.</a:t>
            </a:r>
          </a:p>
          <a:p>
            <a:endParaRPr lang="hr-HR" dirty="0"/>
          </a:p>
          <a:p>
            <a:r>
              <a:rPr lang="hr-HR" dirty="0" smtClean="0"/>
              <a:t>Nastala je iz potrebe da se obrazovanje  srednjoškolaca poveže sa stvarnim potrebama tržišta, u ovome slučaju građevinskih firmi i projektnih biroa iz grada Tešnja i okoline.</a:t>
            </a:r>
          </a:p>
          <a:p>
            <a:endParaRPr lang="hr-HR" dirty="0"/>
          </a:p>
          <a:p>
            <a:r>
              <a:rPr lang="hr-HR" dirty="0" smtClean="0"/>
              <a:t>Pored građevinarstva, u ovoj školi učenici izučavaju i geodeziju, kao bitan dio privrede našeg društva.Posebno su zanimljivi susreti koje organizujemo između učenika i geodetskih firmi koje učenicima pružaju uvid u svoje svakodnevne poslove i savremene mjerne instrumente.</a:t>
            </a:r>
          </a:p>
        </p:txBody>
      </p:sp>
      <p:pic>
        <p:nvPicPr>
          <p:cNvPr id="7" name="Picture 6" descr="30689307_1831675313560237_3260442502744982239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721" y="3482602"/>
            <a:ext cx="4119559" cy="30896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100" y="5929330"/>
            <a:ext cx="3630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Demonstracija savremenog  nivelira i</a:t>
            </a:r>
          </a:p>
          <a:p>
            <a:r>
              <a:rPr lang="hr-HR" dirty="0" smtClean="0"/>
              <a:t>GPS uređaja 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0653136_1831854476875654_360860325335714670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56483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607220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Prezentacija savremenog drona – Geo Prim doo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904042_1378190688908704_302955940483823287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071546"/>
            <a:ext cx="4572000" cy="3048000"/>
          </a:xfrm>
          <a:prstGeom prst="rect">
            <a:avLst/>
          </a:prstGeom>
        </p:spPr>
      </p:pic>
      <p:pic>
        <p:nvPicPr>
          <p:cNvPr id="6" name="Picture 5" descr="17990964_1378190402242066_617514147696233018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643314"/>
            <a:ext cx="4572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357166"/>
            <a:ext cx="3500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Sastavni dio nastavnog procesa su i stručne posjete kompanijama i velikim organizacijama u cijeloj BiH, čiji stručnjaci  našim učenicima prenose svoje dugogodišnje iskustvo u projektovanju, izgradnji i održavanju građevinskih i hidrotehničkih objekata.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4857752" y="4214818"/>
            <a:ext cx="3214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Stručna posjeta gradilištu pri izgradnji tunela 1.Mart  na autoputu Sarajevo – Zenica, </a:t>
            </a:r>
          </a:p>
          <a:p>
            <a:r>
              <a:rPr lang="hr-HR" dirty="0" smtClean="0"/>
              <a:t>Izvođač JP Autoceste Federacije BiH,sa svojim partnerskim podizvođačima</a:t>
            </a:r>
          </a:p>
          <a:p>
            <a:endParaRPr lang="hr-H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00x600_maket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2" y="4250529"/>
            <a:ext cx="3476628" cy="2607471"/>
          </a:xfrm>
          <a:prstGeom prst="rect">
            <a:avLst/>
          </a:prstGeom>
        </p:spPr>
      </p:pic>
      <p:pic>
        <p:nvPicPr>
          <p:cNvPr id="6" name="Picture 5" descr="dsc_17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08577"/>
            <a:ext cx="3822268" cy="2549423"/>
          </a:xfrm>
          <a:prstGeom prst="rect">
            <a:avLst/>
          </a:prstGeom>
        </p:spPr>
      </p:pic>
      <p:pic>
        <p:nvPicPr>
          <p:cNvPr id="7" name="Picture 6" descr="Maketa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4422"/>
            <a:ext cx="3143240" cy="2728332"/>
          </a:xfrm>
          <a:prstGeom prst="rect">
            <a:avLst/>
          </a:prstGeom>
        </p:spPr>
      </p:pic>
      <p:pic>
        <p:nvPicPr>
          <p:cNvPr id="8" name="Picture 7" descr="foto_66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1142984"/>
            <a:ext cx="3276599" cy="2458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472" y="142852"/>
            <a:ext cx="8429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Učenici naše škole pri sekciji Maketarstvo vrijedno prave minijaturne projekcije svojih stvarnih i zamišljenih objekata.Njihovi radovi su izloženi na raznim školskim manifestacijama, na Sajmu srednjih škola,Festivalu rada..</a:t>
            </a:r>
            <a:endParaRPr lang="hr-HR" dirty="0"/>
          </a:p>
        </p:txBody>
      </p:sp>
      <p:pic>
        <p:nvPicPr>
          <p:cNvPr id="10" name="Picture 9" descr="31394287_1676040342487826_2471571086196787941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2143116"/>
            <a:ext cx="3738572" cy="28039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346" y="0"/>
            <a:ext cx="8358246" cy="1357298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Naši učenici imaju mogućnost da sami kreiraju</a:t>
            </a:r>
            <a:br>
              <a:rPr lang="hr-HR" sz="2800" dirty="0" smtClean="0"/>
            </a:br>
            <a:r>
              <a:rPr lang="hr-HR" sz="2800" dirty="0" smtClean="0"/>
              <a:t>sadržaj svojih časova,da organizuju razne debate,takmičenja,i slično a potom i da sami izaberu i nagrade najbolje.</a:t>
            </a:r>
            <a:endParaRPr lang="hr-HR" sz="2800" dirty="0"/>
          </a:p>
        </p:txBody>
      </p:sp>
      <p:pic>
        <p:nvPicPr>
          <p:cNvPr id="4" name="Content Placeholder 3" descr="17884660_1375240072537099_6272904655970484004_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636" y="3887217"/>
            <a:ext cx="3000364" cy="2970783"/>
          </a:xfrm>
        </p:spPr>
      </p:pic>
      <p:pic>
        <p:nvPicPr>
          <p:cNvPr id="5" name="Picture 4" descr="48425631_2198973073497124_587381745176595660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6429388" cy="3616531"/>
          </a:xfrm>
          <a:prstGeom prst="rect">
            <a:avLst/>
          </a:prstGeom>
        </p:spPr>
      </p:pic>
      <p:pic>
        <p:nvPicPr>
          <p:cNvPr id="6" name="Picture 5" descr="48420488_2198973143497117_5150934688746962944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056" y="1186516"/>
            <a:ext cx="1599007" cy="2885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5143512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Razredno takmičenje iz predmeta Saobraćajnice, III razred</a:t>
            </a:r>
            <a:endParaRPr lang="hr-H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205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JU Srednja tehnička škola Tešanj Građevinska tehnička škola</vt:lpstr>
      <vt:lpstr>Posao građevinskog tehničara podrazumijeva : - tehničku saradnju u razradi nacrta i tehničke dokumentacije  - saradnju u vođenju gradilišta i gradilišne dokumentacije - samostalno vođenje gradilišta manjih građevina</vt:lpstr>
      <vt:lpstr>Slide 3</vt:lpstr>
      <vt:lpstr>Slide 4</vt:lpstr>
      <vt:lpstr>Slide 5</vt:lpstr>
      <vt:lpstr>Slide 6</vt:lpstr>
      <vt:lpstr>Naši učenici imaju mogućnost da sami kreiraju sadržaj svojih časova,da organizuju razne debate,takmičenja,i slično a potom i da sami izaberu i nagrade najbolje.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 Srednja tehnička škola Tešanj Građevinska tehnička škola</dc:title>
  <dc:creator>korisnik</dc:creator>
  <cp:lastModifiedBy>Korisnik2</cp:lastModifiedBy>
  <cp:revision>4</cp:revision>
  <dcterms:created xsi:type="dcterms:W3CDTF">2019-03-13T08:24:21Z</dcterms:created>
  <dcterms:modified xsi:type="dcterms:W3CDTF">2019-03-18T09:28:46Z</dcterms:modified>
</cp:coreProperties>
</file>